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52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楠 昌浩" userId="d02517ffe0afae64" providerId="LiveId" clId="{A814C43F-6D07-4815-A9CA-70A187CC5EB5}"/>
    <pc:docChg chg="modSld">
      <pc:chgData name="楠 昌浩" userId="d02517ffe0afae64" providerId="LiveId" clId="{A814C43F-6D07-4815-A9CA-70A187CC5EB5}" dt="2022-11-29T07:00:02.243" v="8" actId="20577"/>
      <pc:docMkLst>
        <pc:docMk/>
      </pc:docMkLst>
      <pc:sldChg chg="modSp mod">
        <pc:chgData name="楠 昌浩" userId="d02517ffe0afae64" providerId="LiveId" clId="{A814C43F-6D07-4815-A9CA-70A187CC5EB5}" dt="2022-11-29T07:00:02.243" v="8" actId="20577"/>
        <pc:sldMkLst>
          <pc:docMk/>
          <pc:sldMk cId="1649836919" sldId="257"/>
        </pc:sldMkLst>
        <pc:spChg chg="mod">
          <ac:chgData name="楠 昌浩" userId="d02517ffe0afae64" providerId="LiveId" clId="{A814C43F-6D07-4815-A9CA-70A187CC5EB5}" dt="2022-11-29T06:59:45.275" v="3" actId="20577"/>
          <ac:spMkLst>
            <pc:docMk/>
            <pc:sldMk cId="1649836919" sldId="257"/>
            <ac:spMk id="2" creationId="{83BAF435-7C5E-49F4-8146-FD46CA070183}"/>
          </ac:spMkLst>
        </pc:spChg>
        <pc:spChg chg="mod">
          <ac:chgData name="楠 昌浩" userId="d02517ffe0afae64" providerId="LiveId" clId="{A814C43F-6D07-4815-A9CA-70A187CC5EB5}" dt="2022-11-29T07:00:02.243" v="8" actId="20577"/>
          <ac:spMkLst>
            <pc:docMk/>
            <pc:sldMk cId="1649836919" sldId="257"/>
            <ac:spMk id="53" creationId="{F3DF77AE-C7A2-4CD8-A93B-9DFED44593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501CB-95B6-457A-A9B6-43DE39FB97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B8CD0F-9ED8-4128-9EE2-2DB86BD88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41309B-194E-447B-9CE2-982D1C534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88AACC-0F67-4566-9381-44EE7D60C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AA9416-466B-4471-B8F7-B7F55465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69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E7B4B-4D4D-4FB5-90B2-95ED497B2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6800CE-1EBA-49F0-9B3D-A891E8DD0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ED02F7-F498-4ED0-A2B7-9E7E6A79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0DB9E7-FD0F-4443-B59C-3183160F5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691111-B743-49CD-A523-EA3A99438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83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B3459F-6516-43F2-89B9-7791F0097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8B9E63-6A09-4226-8829-4581D9798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39F81E-C6B8-4B80-9A2F-42792C312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8C9F97-A0B7-484D-96E3-74ACBCDC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9C373A-E712-4930-934A-591D1500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86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F1ED1-C1BB-4C5C-A664-0F2821FE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140616-2E4F-4107-B11E-4FA308091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E79A92-0436-478E-AB49-1E06ED49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7F3077-0353-4DE8-8537-5426DBB7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99ED8-1E7B-4AF3-BF56-3B506088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92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84BE0F-4068-4C53-9027-D3A4269E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BD7021-EFCC-415E-B4CB-B37473A55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2903F6-C405-460F-B200-E2F2A742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D896CC-D114-4209-9461-0B428FF6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E0AFF3-CF42-457B-8CC9-A0CA6695E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1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4F8802-57A8-4F23-A0A6-2C441136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3EB079-C438-4EDE-BE6C-C5F1110E2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0A4DB9-BDE4-46B1-AF88-6617A9882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A62D52-47CE-4540-9061-C7F8C353A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18BC65-0F0E-4C86-B739-F3819A7B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FDA12C-3162-4EDD-A9DB-09D6B9888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BE7741-052D-47C0-9D81-5D414F424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861FD-ACD7-4C7E-9372-9AA1B430F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2B166A-30DD-44D7-AB39-2CCBBAC9D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5D5C64-5D08-48CA-85A7-9BA385080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274AF89-A314-47E7-A12F-206147B96B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5F48F89-03AE-4458-9AE1-93B8EF4D1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E041463-BC54-487C-B10B-1830ECEA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288900-6E87-40B5-9311-266DF189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216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2A0E0-A1FC-4D3B-BA46-5734858E6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0105C2-9677-47A8-B658-93B69C488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1F68430-5C3D-445F-AD35-4468A7975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9D92D3-5AF0-4C69-B796-67279D47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12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C9E372-1F80-41F4-82D5-666E507F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A491E40-2E18-466D-BD94-6FF12503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02CBF1-4CE2-4DD1-BB51-49E94A0E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18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D85D29-E95A-4B2B-B9CB-C6EE91E67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51B1FE-82CD-48BE-A108-A383D90BE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BDFE48-6D0F-4F27-9EB6-DC9616693C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67C2A0-FEB7-43AC-88E1-5957EA237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23FA36-73B9-434F-9BC1-883171CC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4ABCBE-58D9-41E1-B3C0-BAD918101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3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500AF8-3C15-4554-91B8-BEC639DBB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6A5F7B8-FD09-4363-A090-04F00392E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5582E3-EA71-4DAD-9DFE-EF295129C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80277E-AA4D-49EA-9EE5-6CC778DE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31A101-4BA8-4492-8FAB-74B4464DF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FF0068-856B-4B30-ACDF-16ED6B7C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44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BBB47B1-EB25-4C6F-B102-3B3E15FF7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C8B7894-0A56-458C-A80E-D137B23D7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189DB8-7DBB-4D83-ADF4-1E741F173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ADB15-18A2-4203-9EF4-02CD454A3DC0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9077FA-37E8-4F95-8FEA-48378E6D4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9BC477-D3B7-49E3-85D1-BF19E5620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C8707-2D47-46AE-807C-25FB3F8FFA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69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AF435-7C5E-49F4-8146-FD46CA070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5215"/>
            <a:ext cx="10515600" cy="471488"/>
          </a:xfrm>
        </p:spPr>
        <p:txBody>
          <a:bodyPr>
            <a:normAutofit/>
          </a:bodyPr>
          <a:lstStyle/>
          <a:p>
            <a:r>
              <a:rPr kumimoji="1" lang="ja-JP" altLang="en-US" sz="2000" b="1" dirty="0"/>
              <a:t>送信機系統図</a:t>
            </a:r>
            <a:r>
              <a:rPr kumimoji="1" lang="en-US" altLang="ja-JP" sz="2000" b="1" dirty="0"/>
              <a:t>(</a:t>
            </a:r>
            <a:r>
              <a:rPr kumimoji="1" lang="ja-JP" altLang="en-US" sz="2000" b="1" dirty="0"/>
              <a:t>第</a:t>
            </a:r>
            <a:r>
              <a:rPr kumimoji="1" lang="en-US" altLang="ja-JP" sz="2000" b="1" dirty="0" err="1"/>
              <a:t>nn</a:t>
            </a:r>
            <a:r>
              <a:rPr kumimoji="1" lang="ja-JP" altLang="en-US" sz="2000" b="1" dirty="0"/>
              <a:t>送信機</a:t>
            </a:r>
            <a:r>
              <a:rPr kumimoji="1" lang="en-US" altLang="ja-JP" sz="2000" b="1" dirty="0"/>
              <a:t>)</a:t>
            </a:r>
            <a:endParaRPr kumimoji="1" lang="ja-JP" altLang="en-US" sz="2000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13DA8F8-4D0B-4C15-8BCE-DC793F96CBC9}"/>
              </a:ext>
            </a:extLst>
          </p:cNvPr>
          <p:cNvSpPr/>
          <p:nvPr/>
        </p:nvSpPr>
        <p:spPr>
          <a:xfrm>
            <a:off x="2103127" y="1643054"/>
            <a:ext cx="1623701" cy="828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プログラマブル</a:t>
            </a:r>
            <a:endParaRPr lang="en-US" altLang="ja-JP" sz="1400" dirty="0"/>
          </a:p>
          <a:p>
            <a:pPr algn="ctr"/>
            <a:r>
              <a:rPr kumimoji="1" lang="en-US" altLang="ja-JP" sz="1400" dirty="0"/>
              <a:t>PLL</a:t>
            </a:r>
            <a:r>
              <a:rPr kumimoji="1" lang="ja-JP" altLang="en-US" sz="1400" dirty="0"/>
              <a:t>発振</a:t>
            </a:r>
            <a:br>
              <a:rPr kumimoji="1" lang="en-US" altLang="ja-JP" sz="1400" dirty="0"/>
            </a:br>
            <a:r>
              <a:rPr kumimoji="1" lang="en-US" altLang="ja-JP" sz="1400" dirty="0"/>
              <a:t>Si5351A</a:t>
            </a:r>
            <a:endParaRPr kumimoji="1" lang="ja-JP" altLang="en-US" sz="1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10D7B35-48A1-408D-9712-2801DA9B8617}"/>
              </a:ext>
            </a:extLst>
          </p:cNvPr>
          <p:cNvSpPr/>
          <p:nvPr/>
        </p:nvSpPr>
        <p:spPr>
          <a:xfrm>
            <a:off x="4041598" y="1641631"/>
            <a:ext cx="1623701" cy="828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励振増幅</a:t>
            </a:r>
            <a:endParaRPr lang="en-US" altLang="ja-JP" sz="1400" dirty="0"/>
          </a:p>
          <a:p>
            <a:pPr algn="ctr"/>
            <a:r>
              <a:rPr kumimoji="1" lang="en-US" altLang="ja-JP" sz="1400" dirty="0"/>
              <a:t>74LVC541A</a:t>
            </a:r>
            <a:endParaRPr kumimoji="1" lang="ja-JP" altLang="en-US" sz="14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67D3BE-D413-4097-B750-C236AE5E7D9B}"/>
              </a:ext>
            </a:extLst>
          </p:cNvPr>
          <p:cNvSpPr/>
          <p:nvPr/>
        </p:nvSpPr>
        <p:spPr>
          <a:xfrm>
            <a:off x="5980069" y="1641631"/>
            <a:ext cx="1623701" cy="828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電力増幅</a:t>
            </a:r>
            <a:endParaRPr lang="en-US" altLang="ja-JP" sz="1400" dirty="0"/>
          </a:p>
          <a:p>
            <a:pPr algn="ctr"/>
            <a:r>
              <a:rPr lang="en-US" altLang="ja-JP" sz="1400" dirty="0"/>
              <a:t>MTA100N10KRI3×2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E7AD40-8546-4D39-8831-28E946F32588}"/>
              </a:ext>
            </a:extLst>
          </p:cNvPr>
          <p:cNvSpPr/>
          <p:nvPr/>
        </p:nvSpPr>
        <p:spPr>
          <a:xfrm>
            <a:off x="7918540" y="1641631"/>
            <a:ext cx="1623701" cy="828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/>
              <a:t>1.9MHz</a:t>
            </a:r>
            <a:r>
              <a:rPr lang="ja-JP" altLang="en-US" sz="1200" dirty="0"/>
              <a:t>帯</a:t>
            </a:r>
            <a:r>
              <a:rPr lang="en-US" altLang="ja-JP" sz="1200" dirty="0"/>
              <a:t>LPF</a:t>
            </a:r>
          </a:p>
          <a:p>
            <a:r>
              <a:rPr lang="en-US" altLang="ja-JP" sz="1200"/>
              <a:t>3.5/3.8MHz</a:t>
            </a:r>
            <a:r>
              <a:rPr lang="ja-JP" altLang="en-US" sz="1200" dirty="0"/>
              <a:t>帯</a:t>
            </a:r>
            <a:r>
              <a:rPr lang="en-US" altLang="ja-JP" sz="1200" dirty="0"/>
              <a:t>LPF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20D8DEBC-42F3-4B7C-9943-9E09125F64C8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3726828" y="2056102"/>
            <a:ext cx="314770" cy="1423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6552463-B51D-4A3A-910B-B5BC8CF8E60B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665299" y="2056102"/>
            <a:ext cx="31477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465FF3E6-A5F2-4C4F-B333-5E19B39D8E4B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7603770" y="2056102"/>
            <a:ext cx="31477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55435308-78E2-4F4D-8583-EFF525D1526F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9542241" y="2056102"/>
            <a:ext cx="6456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93398DE-AB43-49A5-8BC9-88ED6FB2EBBE}"/>
              </a:ext>
            </a:extLst>
          </p:cNvPr>
          <p:cNvCxnSpPr>
            <a:cxnSpLocks/>
          </p:cNvCxnSpPr>
          <p:nvPr/>
        </p:nvCxnSpPr>
        <p:spPr>
          <a:xfrm flipV="1">
            <a:off x="10187876" y="1102448"/>
            <a:ext cx="0" cy="9536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4F17DA5-6275-4851-BB53-946B5938F630}"/>
              </a:ext>
            </a:extLst>
          </p:cNvPr>
          <p:cNvCxnSpPr/>
          <p:nvPr/>
        </p:nvCxnSpPr>
        <p:spPr>
          <a:xfrm>
            <a:off x="9944036" y="1094828"/>
            <a:ext cx="457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3486C72A-9A3B-4102-B53F-8F24B8E97E63}"/>
              </a:ext>
            </a:extLst>
          </p:cNvPr>
          <p:cNvCxnSpPr/>
          <p:nvPr/>
        </p:nvCxnSpPr>
        <p:spPr>
          <a:xfrm>
            <a:off x="9949275" y="1102448"/>
            <a:ext cx="238601" cy="1719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ECAB6147-9218-4ABE-9AFF-0B24E4B5EF49}"/>
              </a:ext>
            </a:extLst>
          </p:cNvPr>
          <p:cNvCxnSpPr/>
          <p:nvPr/>
        </p:nvCxnSpPr>
        <p:spPr>
          <a:xfrm flipH="1">
            <a:off x="10187876" y="1094828"/>
            <a:ext cx="213360" cy="1796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C04B9006-FAE9-41F1-8895-69C2CA5DF3DB}"/>
              </a:ext>
            </a:extLst>
          </p:cNvPr>
          <p:cNvSpPr/>
          <p:nvPr/>
        </p:nvSpPr>
        <p:spPr>
          <a:xfrm>
            <a:off x="1135316" y="2399285"/>
            <a:ext cx="182880" cy="1371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6A55555A-18AE-471A-8DB7-537BC0441C61}"/>
              </a:ext>
            </a:extLst>
          </p:cNvPr>
          <p:cNvCxnSpPr>
            <a:cxnSpLocks/>
          </p:cNvCxnSpPr>
          <p:nvPr/>
        </p:nvCxnSpPr>
        <p:spPr>
          <a:xfrm flipH="1">
            <a:off x="1135316" y="2339595"/>
            <a:ext cx="18288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56EAC1B1-8F5A-40E5-9FE0-D57DC615F428}"/>
              </a:ext>
            </a:extLst>
          </p:cNvPr>
          <p:cNvCxnSpPr/>
          <p:nvPr/>
        </p:nvCxnSpPr>
        <p:spPr>
          <a:xfrm>
            <a:off x="1135316" y="2603120"/>
            <a:ext cx="18288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3DD4F8F7-4A44-4075-A8E5-82DAC4A6A400}"/>
              </a:ext>
            </a:extLst>
          </p:cNvPr>
          <p:cNvCxnSpPr>
            <a:cxnSpLocks/>
          </p:cNvCxnSpPr>
          <p:nvPr/>
        </p:nvCxnSpPr>
        <p:spPr>
          <a:xfrm flipV="1">
            <a:off x="1230566" y="2056102"/>
            <a:ext cx="0" cy="283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1512AAD7-DEFA-4819-A179-D29A6617D657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1230565" y="2056102"/>
            <a:ext cx="872562" cy="1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87357ECA-C258-4ABD-B9E4-74C4F9C7AA17}"/>
              </a:ext>
            </a:extLst>
          </p:cNvPr>
          <p:cNvCxnSpPr/>
          <p:nvPr/>
        </p:nvCxnSpPr>
        <p:spPr>
          <a:xfrm>
            <a:off x="1230565" y="2603120"/>
            <a:ext cx="0" cy="120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DE1852C-875D-4035-A45F-C682685ABCD6}"/>
              </a:ext>
            </a:extLst>
          </p:cNvPr>
          <p:cNvSpPr txBox="1"/>
          <p:nvPr/>
        </p:nvSpPr>
        <p:spPr>
          <a:xfrm>
            <a:off x="539709" y="2815846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25.000MHz</a:t>
            </a:r>
            <a:endParaRPr kumimoji="1" lang="ja-JP" altLang="en-US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DB4F5CC5-C556-4219-A04A-EB4422359F33}"/>
              </a:ext>
            </a:extLst>
          </p:cNvPr>
          <p:cNvSpPr/>
          <p:nvPr/>
        </p:nvSpPr>
        <p:spPr>
          <a:xfrm>
            <a:off x="2103126" y="3128334"/>
            <a:ext cx="5500619" cy="9998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周波数・電鍵制御</a:t>
            </a:r>
          </a:p>
          <a:p>
            <a:pPr algn="ctr"/>
            <a:r>
              <a:rPr lang="ja-JP" altLang="en-US" dirty="0"/>
              <a:t>マイクロコントローラ</a:t>
            </a:r>
          </a:p>
          <a:p>
            <a:pPr algn="ctr"/>
            <a:r>
              <a:rPr lang="en-US" altLang="ja-JP" dirty="0"/>
              <a:t>(PIC24FV32KA302)</a:t>
            </a:r>
            <a:endParaRPr kumimoji="1" lang="ja-JP" altLang="en-US" dirty="0"/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5E778739-200F-47BB-BC3B-14ECD3B8635A}"/>
              </a:ext>
            </a:extLst>
          </p:cNvPr>
          <p:cNvCxnSpPr>
            <a:endCxn id="4" idx="2"/>
          </p:cNvCxnSpPr>
          <p:nvPr/>
        </p:nvCxnSpPr>
        <p:spPr>
          <a:xfrm flipV="1">
            <a:off x="2914977" y="2471996"/>
            <a:ext cx="1" cy="656338"/>
          </a:xfrm>
          <a:prstGeom prst="straightConnector1">
            <a:avLst/>
          </a:prstGeom>
          <a:ln w="12700">
            <a:prstDash val="sysDot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D400F425-910D-4CB1-89E6-80EED7021D25}"/>
              </a:ext>
            </a:extLst>
          </p:cNvPr>
          <p:cNvCxnSpPr/>
          <p:nvPr/>
        </p:nvCxnSpPr>
        <p:spPr>
          <a:xfrm flipV="1">
            <a:off x="6791918" y="2467865"/>
            <a:ext cx="1" cy="656338"/>
          </a:xfrm>
          <a:prstGeom prst="straightConnector1">
            <a:avLst/>
          </a:prstGeom>
          <a:ln w="12700">
            <a:prstDash val="sysDot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3DF77AE-C7A2-4CD8-A93B-9DFED4459338}"/>
              </a:ext>
            </a:extLst>
          </p:cNvPr>
          <p:cNvSpPr txBox="1"/>
          <p:nvPr/>
        </p:nvSpPr>
        <p:spPr>
          <a:xfrm>
            <a:off x="946253" y="4223600"/>
            <a:ext cx="10067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名称：</a:t>
            </a:r>
            <a:r>
              <a:rPr lang="en-US" altLang="ja-JP" dirty="0"/>
              <a:t>	160m/80m Dual Band Compact CW Transceiver</a:t>
            </a:r>
          </a:p>
          <a:p>
            <a:r>
              <a:rPr lang="ja-JP" altLang="en-US" dirty="0"/>
              <a:t>送信周波数：</a:t>
            </a:r>
            <a:endParaRPr lang="en-US" altLang="ja-JP" dirty="0"/>
          </a:p>
          <a:p>
            <a:r>
              <a:rPr lang="en-US" altLang="ja-JP" dirty="0"/>
              <a:t>1.9MHz</a:t>
            </a:r>
            <a:r>
              <a:rPr lang="ja-JP" altLang="en-US" dirty="0"/>
              <a:t>帯</a:t>
            </a:r>
            <a:r>
              <a:rPr lang="en-US" altLang="ja-JP" dirty="0"/>
              <a:t> 1,800.0kHz</a:t>
            </a:r>
            <a:r>
              <a:rPr lang="ja-JP" altLang="en-US" dirty="0"/>
              <a:t>～</a:t>
            </a:r>
            <a:r>
              <a:rPr lang="en-US" altLang="ja-JP" dirty="0"/>
              <a:t>1,912.5kHz</a:t>
            </a:r>
            <a:r>
              <a:rPr lang="ja-JP" altLang="en-US" dirty="0"/>
              <a:t> </a:t>
            </a:r>
            <a:endParaRPr lang="en-US" altLang="ja-JP" dirty="0"/>
          </a:p>
          <a:p>
            <a:r>
              <a:rPr lang="en-US" altLang="ja-JP" dirty="0"/>
              <a:t>3.5MHz</a:t>
            </a:r>
            <a:r>
              <a:rPr lang="ja-JP" altLang="en-US" dirty="0"/>
              <a:t>帯 </a:t>
            </a:r>
            <a:r>
              <a:rPr lang="en-US" altLang="ja-JP" dirty="0"/>
              <a:t>3,500.0kHz</a:t>
            </a:r>
            <a:r>
              <a:rPr lang="ja-JP" altLang="en-US" dirty="0"/>
              <a:t>～</a:t>
            </a:r>
            <a:r>
              <a:rPr lang="en-US" altLang="ja-JP" dirty="0"/>
              <a:t>3,687.0kHz </a:t>
            </a:r>
          </a:p>
          <a:p>
            <a:r>
              <a:rPr lang="en-US" altLang="ja-JP" dirty="0"/>
              <a:t>3.8MHz</a:t>
            </a:r>
            <a:r>
              <a:rPr lang="ja-JP" altLang="en-US" dirty="0"/>
              <a:t>帯 </a:t>
            </a:r>
            <a:r>
              <a:rPr lang="en-US" altLang="ja-JP" dirty="0"/>
              <a:t>3,702.0kHz</a:t>
            </a:r>
            <a:r>
              <a:rPr lang="ja-JP" altLang="en-US" dirty="0"/>
              <a:t>～</a:t>
            </a:r>
            <a:r>
              <a:rPr lang="en-US" altLang="ja-JP" dirty="0"/>
              <a:t>3,805.0kHz</a:t>
            </a:r>
          </a:p>
          <a:p>
            <a:r>
              <a:rPr lang="ja-JP" altLang="en-US" dirty="0"/>
              <a:t>バンド外はマイクロコントローラのプログラムにて送信禁止処理を施しています．</a:t>
            </a:r>
          </a:p>
          <a:p>
            <a:r>
              <a:rPr lang="ja-JP" altLang="en-US" dirty="0"/>
              <a:t>平成 </a:t>
            </a:r>
            <a:r>
              <a:rPr lang="en-US" altLang="ja-JP" dirty="0"/>
              <a:t>17 </a:t>
            </a:r>
            <a:r>
              <a:rPr lang="ja-JP" altLang="en-US" dirty="0"/>
              <a:t>年 </a:t>
            </a:r>
            <a:r>
              <a:rPr lang="en-US" altLang="ja-JP" dirty="0"/>
              <a:t>12 </a:t>
            </a:r>
            <a:r>
              <a:rPr lang="ja-JP" altLang="en-US" dirty="0"/>
              <a:t>月に施行された新スプリアス規格により設計・ 製作しています。</a:t>
            </a:r>
            <a:endParaRPr lang="en-US" altLang="ja-JP" dirty="0"/>
          </a:p>
          <a:p>
            <a:r>
              <a:rPr kumimoji="1" lang="ja-JP" altLang="en-US" dirty="0"/>
              <a:t>製作年月日：</a:t>
            </a:r>
            <a:r>
              <a:rPr kumimoji="1" lang="en-US" altLang="ja-JP" dirty="0"/>
              <a:t>202n</a:t>
            </a:r>
            <a:r>
              <a:rPr kumimoji="1" lang="ja-JP" altLang="en-US" dirty="0"/>
              <a:t>年</a:t>
            </a:r>
            <a:r>
              <a:rPr kumimoji="1" lang="en-US" altLang="ja-JP" dirty="0" err="1"/>
              <a:t>nn</a:t>
            </a:r>
            <a:r>
              <a:rPr kumimoji="1" lang="ja-JP" altLang="en-US" dirty="0"/>
              <a:t>月</a:t>
            </a:r>
            <a:r>
              <a:rPr lang="en-US" altLang="ja-JP"/>
              <a:t>nn</a:t>
            </a:r>
            <a:r>
              <a:rPr kumimoji="1" lang="ja-JP" altLang="en-US"/>
              <a:t>日</a:t>
            </a:r>
            <a:endParaRPr kumimoji="1" lang="ja-JP" altLang="en-US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F7A3ED6-0E72-4F3F-917E-771D3D2430F3}"/>
              </a:ext>
            </a:extLst>
          </p:cNvPr>
          <p:cNvSpPr txBox="1"/>
          <p:nvPr/>
        </p:nvSpPr>
        <p:spPr>
          <a:xfrm>
            <a:off x="7377099" y="623340"/>
            <a:ext cx="2251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Po</a:t>
            </a:r>
            <a:r>
              <a:rPr lang="ja-JP" altLang="en-US" dirty="0"/>
              <a:t>：</a:t>
            </a:r>
            <a:r>
              <a:rPr lang="en-US" altLang="ja-JP" dirty="0"/>
              <a:t>160mb 25W</a:t>
            </a:r>
          </a:p>
          <a:p>
            <a:r>
              <a:rPr kumimoji="1" lang="en-US" altLang="ja-JP" dirty="0"/>
              <a:t>          80mb 20W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983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109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送信機系統図(第nn送信機)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送信機系統図(第3送信機)</dc:title>
  <dc:creator>楠 昌浩</dc:creator>
  <cp:lastModifiedBy>楠 昌浩</cp:lastModifiedBy>
  <cp:revision>6</cp:revision>
  <cp:lastPrinted>2020-07-14T04:46:01Z</cp:lastPrinted>
  <dcterms:created xsi:type="dcterms:W3CDTF">2020-06-30T00:54:50Z</dcterms:created>
  <dcterms:modified xsi:type="dcterms:W3CDTF">2022-11-29T07:00:08Z</dcterms:modified>
</cp:coreProperties>
</file>